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67" r:id="rId5"/>
    <p:sldId id="269" r:id="rId6"/>
    <p:sldId id="270" r:id="rId7"/>
    <p:sldId id="273" r:id="rId8"/>
    <p:sldId id="272" r:id="rId9"/>
    <p:sldId id="271" r:id="rId10"/>
  </p:sldIdLst>
  <p:sldSz cx="6858000" cy="9144000" type="screen4x3"/>
  <p:notesSz cx="6858000" cy="9144000"/>
  <p:custDataLst>
    <p:tags r:id="rId1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hyperlink" Target="&#31532;71&#35838;%20%20&#19968;&#35265;&#22914;&#25925;_&#35748;&#35782;&#20989;&#25968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71&#35838;%20%20&#26032;&#26379;&#21451;&#20989;&#25968;(&#23436;&#25972;).cpp" TargetMode="External"/><Relationship Id="rId5" Type="http://schemas.openxmlformats.org/officeDocument/2006/relationships/hyperlink" Target="&#31532;71&#35838;%20%20&#19968;&#35265;&#22914;&#25925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40633" y="3347864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71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一见如故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2045718" y="3635896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6">
            <a:hlinkClick r:id="rId4" tooltip="点一点" action="ppaction://hlinkfile"/>
          </p:cNvPr>
          <p:cNvSpPr txBox="1"/>
          <p:nvPr/>
        </p:nvSpPr>
        <p:spPr>
          <a:xfrm>
            <a:off x="3413870" y="3955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认识函数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" y="2700337"/>
            <a:ext cx="519112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08720" y="1382688"/>
            <a:ext cx="59492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#include&lt;iostream&gt;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using namespace std;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void show(int  geshu)   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    int n=4;         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    show(1);        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    show(n); 	   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en-US" altLang="zh-CN" sz="2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0385" y="290161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形参</a:t>
            </a:r>
            <a:endParaRPr lang="zh-CN" altLang="en-US" sz="400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43861" y="592161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实参</a:t>
            </a:r>
            <a:endParaRPr lang="zh-CN" altLang="en-US" sz="600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715669" y="6156176"/>
            <a:ext cx="36004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931693" y="6165470"/>
            <a:ext cx="1584176" cy="36004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5065" y="2706315"/>
            <a:ext cx="792087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323183" y="2703818"/>
            <a:ext cx="834009" cy="2840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708920" y="7360918"/>
            <a:ext cx="36004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924944" y="6769368"/>
            <a:ext cx="1518917" cy="60084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3068960" y="2688993"/>
            <a:ext cx="409674" cy="14825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237322" y="2688993"/>
            <a:ext cx="979990" cy="137339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451185" y="3861344"/>
            <a:ext cx="3398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形参类型</a:t>
            </a:r>
            <a:endParaRPr lang="zh-CN" altLang="en-US" sz="400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04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20" name="AutoShape 1037"/>
          <p:cNvSpPr>
            <a:spLocks noChangeArrowheads="1"/>
          </p:cNvSpPr>
          <p:nvPr/>
        </p:nvSpPr>
        <p:spPr bwMode="auto">
          <a:xfrm>
            <a:off x="2309443" y="2267744"/>
            <a:ext cx="4243440" cy="255090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altLang="en-US" sz="2800" kern="1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定义一个输出</a:t>
            </a:r>
            <a:r>
              <a:rPr lang="en-US" altLang="zh-CN" sz="2800" kern="1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800" kern="10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个“*”的函数，利用它输出三角形的“*”号图，其中输出的行数在程序运行时输入。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340768" y="6461208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481759" y="6381719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481759" y="707497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04" y="2174118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77247" y="4716016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af9fd245-41be-48c5-a7f7-7e4f801b13b6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WPS 演示</Application>
  <PresentationFormat>全屏显示(4:3)</PresentationFormat>
  <Paragraphs>45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Arial</vt:lpstr>
      <vt:lpstr>宋体</vt:lpstr>
      <vt:lpstr>Wingdings</vt:lpstr>
      <vt:lpstr>仿宋</vt:lpstr>
      <vt:lpstr>楷体</vt:lpstr>
      <vt:lpstr>Consolas</vt:lpstr>
      <vt:lpstr>黑体</vt:lpstr>
      <vt:lpstr>Calibri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71</cp:revision>
  <dcterms:created xsi:type="dcterms:W3CDTF">2017-03-13T11:27:00Z</dcterms:created>
  <dcterms:modified xsi:type="dcterms:W3CDTF">2023-03-31T09:37:53Z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F66BDB9BD7954B8EB12BC6B17F7A0378_12</vt:lpwstr>
  </property>
  <property fmtid="{D5CDD505-2E9C-101B-9397-08002B2CF9AE}" pid="3" name="KSOProductBuildVer">
    <vt:lpwstr>2052-11.1.0.14036</vt:lpwstr>
  </property>
</Properties>
</file>